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1" r:id="rId3"/>
    <p:sldId id="272" r:id="rId4"/>
    <p:sldId id="257" r:id="rId5"/>
    <p:sldId id="268" r:id="rId6"/>
    <p:sldId id="269" r:id="rId7"/>
    <p:sldId id="270" r:id="rId8"/>
    <p:sldId id="258" r:id="rId9"/>
    <p:sldId id="260" r:id="rId10"/>
    <p:sldId id="261" r:id="rId11"/>
    <p:sldId id="259" r:id="rId12"/>
    <p:sldId id="262" r:id="rId13"/>
    <p:sldId id="274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4657D1-9DBD-1350-60F1-DA38AFB4591E}" v="743" dt="2025-04-10T21:37:34.363"/>
    <p1510:client id="{891E7003-8168-D348-2180-6DD881549BAB}" v="74" dt="2025-04-11T09:31:27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3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3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2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8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3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9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6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3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sz="8800"/>
              <a:t>Art/</a:t>
            </a:r>
            <a:r>
              <a:rPr lang="en-US" sz="8800" err="1"/>
              <a:t>Srj</a:t>
            </a:r>
            <a:endParaRPr lang="en-US" sz="8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Rebecca Hollidge- c00300511</a:t>
            </a:r>
          </a:p>
          <a:p>
            <a:r>
              <a:rPr lang="en-US"/>
              <a:t>Sophia Stanley – c00299461</a:t>
            </a:r>
          </a:p>
          <a:p>
            <a:r>
              <a:rPr lang="en-US"/>
              <a:t>Jasmin Suter - c00301545</a:t>
            </a:r>
          </a:p>
        </p:txBody>
      </p:sp>
      <p:pic>
        <p:nvPicPr>
          <p:cNvPr id="4" name="Picture 3" descr="A logo of a circle with a black background&#10;&#10;AI-generated content may be incorrect.">
            <a:extLst>
              <a:ext uri="{FF2B5EF4-FFF2-40B4-BE49-F238E27FC236}">
                <a16:creationId xmlns:a16="http://schemas.microsoft.com/office/drawing/2014/main" id="{310B4A37-01F4-8FD3-ABC0-92001176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6CE8-7D92-636F-67AF-D8643DC3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D06043-0440-EC7C-6CF4-81076F79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502" y="202253"/>
            <a:ext cx="5305434" cy="3749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EB5F47-6014-5D70-6696-4501CDAEB4CE}"/>
              </a:ext>
            </a:extLst>
          </p:cNvPr>
          <p:cNvSpPr txBox="1"/>
          <p:nvPr/>
        </p:nvSpPr>
        <p:spPr>
          <a:xfrm>
            <a:off x="562856" y="4209268"/>
            <a:ext cx="44058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/>
              <a:t>profile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CCE12-1639-5355-D5CC-9A6D2316916A}"/>
              </a:ext>
            </a:extLst>
          </p:cNvPr>
          <p:cNvSpPr txBox="1"/>
          <p:nvPr/>
        </p:nvSpPr>
        <p:spPr>
          <a:xfrm>
            <a:off x="6842016" y="4078136"/>
            <a:ext cx="422264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Upload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FC5573-9CBF-C092-D91E-09486D95AFA4}"/>
              </a:ext>
            </a:extLst>
          </p:cNvPr>
          <p:cNvSpPr/>
          <p:nvPr/>
        </p:nvSpPr>
        <p:spPr>
          <a:xfrm>
            <a:off x="59531" y="59531"/>
            <a:ext cx="5750718" cy="40243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5C413B-5D67-2DCE-B155-2C86EAB4F446}"/>
              </a:ext>
            </a:extLst>
          </p:cNvPr>
          <p:cNvSpPr/>
          <p:nvPr/>
        </p:nvSpPr>
        <p:spPr>
          <a:xfrm>
            <a:off x="6298406" y="95250"/>
            <a:ext cx="5703093" cy="39885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4EC9925-6F40-8FCA-0BB1-8CAA23B6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913" y="194089"/>
            <a:ext cx="5405154" cy="3752098"/>
          </a:xfrm>
          <a:prstGeom prst="rect">
            <a:avLst/>
          </a:prstGeom>
        </p:spPr>
      </p:pic>
      <p:pic>
        <p:nvPicPr>
          <p:cNvPr id="10" name="Picture 9" descr="A cartoon of a dragon&#10;&#10;AI-generated content may be incorrect.">
            <a:extLst>
              <a:ext uri="{FF2B5EF4-FFF2-40B4-BE49-F238E27FC236}">
                <a16:creationId xmlns:a16="http://schemas.microsoft.com/office/drawing/2014/main" id="{3C8406EE-0AFB-4D91-9A7E-7BCF3A159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281" y="3726655"/>
            <a:ext cx="3119439" cy="3131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D92B0-26CD-7811-E992-BD02E965F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27" y="290285"/>
            <a:ext cx="5248448" cy="3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9A83-121E-B4D8-96D4-51F1620D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/>
              <a:t>Developing the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3204D-383E-C488-0932-03976DAEA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9 Pages</a:t>
            </a:r>
          </a:p>
          <a:p>
            <a:r>
              <a:rPr lang="en-US" sz="2000" dirty="0"/>
              <a:t>3 pages each</a:t>
            </a:r>
          </a:p>
          <a:p>
            <a:r>
              <a:rPr lang="en-US" sz="2000" dirty="0"/>
              <a:t>Card component for profile page</a:t>
            </a:r>
          </a:p>
          <a:p>
            <a:r>
              <a:rPr lang="en-US" sz="2000" dirty="0"/>
              <a:t>Form component for requests page</a:t>
            </a:r>
          </a:p>
          <a:p>
            <a:r>
              <a:rPr lang="en-US" sz="2000" dirty="0"/>
              <a:t>Store.js for the login page</a:t>
            </a:r>
          </a:p>
          <a:p>
            <a:endParaRPr lang="en-US" sz="200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575A-1E11-5419-7F9A-23AD0672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733" y="717012"/>
            <a:ext cx="2995404" cy="54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8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44F6E-1AFB-E036-C0A1-D26B77C2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Responsiveness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1F452C-6100-4B1A-B056-5B287808A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47503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Hamburger Menu</a:t>
            </a:r>
          </a:p>
        </p:txBody>
      </p:sp>
      <p:pic>
        <p:nvPicPr>
          <p:cNvPr id="6" name="Picture 5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C419232C-1632-56B1-E8A7-B61E4450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625" y="308864"/>
            <a:ext cx="4234070" cy="3895344"/>
          </a:xfrm>
          <a:prstGeom prst="rect">
            <a:avLst/>
          </a:prstGeom>
        </p:spPr>
      </p:pic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1724134-57B7-0F85-595F-0E9E37949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" y="1717165"/>
            <a:ext cx="5614416" cy="1080774"/>
          </a:xfrm>
          <a:prstGeom prst="rect">
            <a:avLst/>
          </a:pr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6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F69C-001F-BC89-B5DC-B6E87B09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8822B-84C9-5B63-8B0C-F709EF1E4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Logging in</a:t>
            </a:r>
          </a:p>
        </p:txBody>
      </p:sp>
      <p:pic>
        <p:nvPicPr>
          <p:cNvPr id="4" name="Picture 3" descr="A login box with dots and numbers&#10;&#10;AI-generated content may be incorrect.">
            <a:extLst>
              <a:ext uri="{FF2B5EF4-FFF2-40B4-BE49-F238E27FC236}">
                <a16:creationId xmlns:a16="http://schemas.microsoft.com/office/drawing/2014/main" id="{88B40E7F-F228-52F7-6F9C-DEE3E1851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1" y="3255849"/>
            <a:ext cx="4533900" cy="2771775"/>
          </a:xfrm>
          <a:prstGeom prst="rect">
            <a:avLst/>
          </a:prstGeom>
        </p:spPr>
      </p:pic>
      <p:pic>
        <p:nvPicPr>
          <p:cNvPr id="5" name="Picture 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C9B6129C-CA3E-51DA-EA2C-675FC9290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38" y="3993017"/>
            <a:ext cx="58007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9A49-415E-F661-9483-2D35206A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10000" cy="1347334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DF8C0-0E98-B6D5-EB70-865BED1AD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75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Asking for help is important</a:t>
            </a:r>
          </a:p>
          <a:p>
            <a:r>
              <a:rPr lang="en-US" dirty="0"/>
              <a:t>Set realistic goals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FF859-42CD-B54B-54DD-67DC677A03E9}"/>
              </a:ext>
            </a:extLst>
          </p:cNvPr>
          <p:cNvSpPr txBox="1"/>
          <p:nvPr/>
        </p:nvSpPr>
        <p:spPr>
          <a:xfrm>
            <a:off x="5356860" y="650240"/>
            <a:ext cx="568706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latin typeface="Aptos Display"/>
                <a:ea typeface="+mn-lt"/>
                <a:cs typeface="+mn-lt"/>
              </a:rPr>
              <a:t>Future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0BEC7-D168-9067-19AC-D55C54B00917}"/>
              </a:ext>
            </a:extLst>
          </p:cNvPr>
          <p:cNvSpPr txBox="1"/>
          <p:nvPr/>
        </p:nvSpPr>
        <p:spPr>
          <a:xfrm>
            <a:off x="5349240" y="1826259"/>
            <a:ext cx="54737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Uploading images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Multiple users and profiles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Likes and Comments</a:t>
            </a:r>
          </a:p>
        </p:txBody>
      </p:sp>
    </p:spTree>
    <p:extLst>
      <p:ext uri="{BB962C8B-B14F-4D97-AF65-F5344CB8AC3E}">
        <p14:creationId xmlns:p14="http://schemas.microsoft.com/office/powerpoint/2010/main" val="96011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DD06-25D7-73EA-5ECB-73E8464C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9417-0281-B2A3-98DC-450BD294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72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Image sharing website, aimed at artists looking for commissions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25F57-6755-0678-C0E4-D28EC731BB59}"/>
              </a:ext>
            </a:extLst>
          </p:cNvPr>
          <p:cNvSpPr txBox="1"/>
          <p:nvPr/>
        </p:nvSpPr>
        <p:spPr>
          <a:xfrm>
            <a:off x="843643" y="2652122"/>
            <a:ext cx="769166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latin typeface="Aptos Display"/>
              </a:rPr>
              <a:t>What makes our website unique?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AB3EE-72DE-7122-4FC0-6C61037AE0F2}"/>
              </a:ext>
            </a:extLst>
          </p:cNvPr>
          <p:cNvSpPr txBox="1"/>
          <p:nvPr/>
        </p:nvSpPr>
        <p:spPr>
          <a:xfrm>
            <a:off x="845820" y="3657600"/>
            <a:ext cx="10121900" cy="17742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Requests page allows people to create requests for commissions that people can respond to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/>
              <a:t>Focusing specifically on commissions, encouraging users to post portfolio pieces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EA1F-E104-3E8E-560A-D04CEA17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2814-CA6A-20B6-5D1E-51811487B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7625"/>
            <a:ext cx="3124200" cy="24245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Main, About, 404 Pages</a:t>
            </a:r>
          </a:p>
          <a:p>
            <a:r>
              <a:rPr lang="en-US" dirty="0"/>
              <a:t>Main style of 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FCFA8-E276-AC34-2E41-74B2A182F425}"/>
              </a:ext>
            </a:extLst>
          </p:cNvPr>
          <p:cNvSpPr txBox="1"/>
          <p:nvPr/>
        </p:nvSpPr>
        <p:spPr>
          <a:xfrm>
            <a:off x="670922" y="1715768"/>
            <a:ext cx="3472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Rebecca Hollidge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9DDFD-3EFE-873F-B479-95A42EEC0417}"/>
              </a:ext>
            </a:extLst>
          </p:cNvPr>
          <p:cNvSpPr txBox="1"/>
          <p:nvPr/>
        </p:nvSpPr>
        <p:spPr>
          <a:xfrm>
            <a:off x="4643300" y="1668236"/>
            <a:ext cx="2971801" cy="595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Sophia Stanley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64B3F-40A0-1AE0-BC1C-F71E67AC1ACD}"/>
              </a:ext>
            </a:extLst>
          </p:cNvPr>
          <p:cNvSpPr txBox="1"/>
          <p:nvPr/>
        </p:nvSpPr>
        <p:spPr>
          <a:xfrm>
            <a:off x="8281125" y="168456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Jasmin Suter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B0AAF-A1BF-312F-A209-F9F2620EB771}"/>
              </a:ext>
            </a:extLst>
          </p:cNvPr>
          <p:cNvSpPr txBox="1"/>
          <p:nvPr/>
        </p:nvSpPr>
        <p:spPr>
          <a:xfrm>
            <a:off x="4503963" y="2585358"/>
            <a:ext cx="325210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Requests, Log in, FAQ 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Responsiveness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B8402-814B-2EFA-D9B6-A94192262832}"/>
              </a:ext>
            </a:extLst>
          </p:cNvPr>
          <p:cNvSpPr txBox="1"/>
          <p:nvPr/>
        </p:nvSpPr>
        <p:spPr>
          <a:xfrm>
            <a:off x="7952014" y="2582635"/>
            <a:ext cx="340722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Profile, Terms of Service, Blog 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Site Map and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18020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DC4E-24F8-1A3D-5FF6-D66A0169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Research</a:t>
            </a:r>
          </a:p>
        </p:txBody>
      </p:sp>
      <p:pic>
        <p:nvPicPr>
          <p:cNvPr id="3" name="Content Placeholder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E8870BE-EC70-46A1-086B-E343CC2B4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244" y="1690111"/>
            <a:ext cx="3790412" cy="3467389"/>
          </a:xfr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C704EE3-C01E-7DA8-E934-1EF2663EF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041" y="1690253"/>
            <a:ext cx="3793917" cy="3470563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2AA754F-16A7-98B0-8219-5E480DEBB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559" y="1686790"/>
            <a:ext cx="3797831" cy="3477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03CEE-FCD2-02F3-172E-E1BDD7550466}"/>
              </a:ext>
            </a:extLst>
          </p:cNvPr>
          <p:cNvSpPr txBox="1"/>
          <p:nvPr/>
        </p:nvSpPr>
        <p:spPr>
          <a:xfrm>
            <a:off x="617260" y="5161800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Pinterest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702A0-9F0E-D8D0-F980-8E98A7FF9488}"/>
              </a:ext>
            </a:extLst>
          </p:cNvPr>
          <p:cNvSpPr txBox="1"/>
          <p:nvPr/>
        </p:nvSpPr>
        <p:spPr>
          <a:xfrm>
            <a:off x="4524241" y="5161799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/>
              <a:t>Behance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3C6F1-2972-2D2D-734A-B81704CA5BD8}"/>
              </a:ext>
            </a:extLst>
          </p:cNvPr>
          <p:cNvSpPr txBox="1"/>
          <p:nvPr/>
        </p:nvSpPr>
        <p:spPr>
          <a:xfrm>
            <a:off x="8507423" y="5161800"/>
            <a:ext cx="3143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DeviantArt</a:t>
            </a:r>
          </a:p>
        </p:txBody>
      </p:sp>
    </p:spTree>
    <p:extLst>
      <p:ext uri="{BB962C8B-B14F-4D97-AF65-F5344CB8AC3E}">
        <p14:creationId xmlns:p14="http://schemas.microsoft.com/office/powerpoint/2010/main" val="151954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C5946-843D-77FD-15AF-FA6444D98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5DBF-A5C3-A594-7BCA-9F67FB9D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53272"/>
          </a:xfrm>
        </p:spPr>
        <p:txBody>
          <a:bodyPr/>
          <a:lstStyle/>
          <a:p>
            <a:r>
              <a:rPr lang="en-US"/>
              <a:t>Main Insights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3BFCD1-1990-2840-7A49-A1E5670E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079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Visible header with clear navigation</a:t>
            </a:r>
          </a:p>
          <a:p>
            <a:r>
              <a:rPr lang="en-US"/>
              <a:t>Focus on images through simple background</a:t>
            </a:r>
          </a:p>
          <a:p>
            <a:r>
              <a:rPr lang="en-US"/>
              <a:t>Black and White </a:t>
            </a:r>
            <a:br>
              <a:rPr lang="en-US"/>
            </a:br>
            <a:r>
              <a:rPr lang="en-US"/>
              <a:t>+ Highlight </a:t>
            </a:r>
            <a:r>
              <a:rPr lang="en-US" err="1"/>
              <a:t>colour</a:t>
            </a:r>
            <a:endParaRPr lang="en-US"/>
          </a:p>
          <a:p>
            <a:r>
              <a:rPr lang="en-US"/>
              <a:t>Highlight important </a:t>
            </a:r>
            <a:br>
              <a:rPr lang="en-US"/>
            </a:br>
            <a:r>
              <a:rPr lang="en-US"/>
              <a:t>features</a:t>
            </a:r>
          </a:p>
          <a:p>
            <a:r>
              <a:rPr lang="en-US"/>
              <a:t>Grid pattern for art</a:t>
            </a:r>
          </a:p>
          <a:p>
            <a:endParaRPr lang="en-US"/>
          </a:p>
        </p:txBody>
      </p:sp>
      <p:pic>
        <p:nvPicPr>
          <p:cNvPr id="16" name="Content Placeholder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DB8723F-FBDB-F6E3-F3D4-ABB7BD5EF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462" y="367002"/>
            <a:ext cx="3146176" cy="2878571"/>
          </a:xfrm>
          <a:prstGeom prst="rect">
            <a:avLst/>
          </a:prstGeom>
        </p:spPr>
      </p:pic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97E0D53-D052-2982-7B43-0135E2D2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186" y="2112816"/>
            <a:ext cx="3149681" cy="2881745"/>
          </a:xfrm>
          <a:prstGeom prst="rect">
            <a:avLst/>
          </a:prstGeom>
        </p:spPr>
      </p:pic>
      <p:pic>
        <p:nvPicPr>
          <p:cNvPr id="20" name="Picture 1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80EB078-5FFD-9135-A156-7F1F6F979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741" y="3550227"/>
            <a:ext cx="3153595" cy="28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01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8232D-6718-0477-1A60-BC5529B6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2395E-A325-E294-038B-C391FCEB8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2" y="4374862"/>
            <a:ext cx="935874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Difficult to find specific images or artists</a:t>
            </a:r>
          </a:p>
          <a:p>
            <a:r>
              <a:rPr lang="en-US"/>
              <a:t>Organization and quality depends on users</a:t>
            </a:r>
          </a:p>
          <a:p>
            <a:r>
              <a:rPr lang="en-US"/>
              <a:t>Focus on AI instead of artists</a:t>
            </a:r>
          </a:p>
          <a:p>
            <a:r>
              <a:rPr lang="en-US"/>
              <a:t>Difficult to get noticed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828FA8-CF29-9BD5-A6D2-B1F47A27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292" y="205798"/>
            <a:ext cx="5257800" cy="1353272"/>
          </a:xfrm>
        </p:spPr>
        <p:txBody>
          <a:bodyPr/>
          <a:lstStyle/>
          <a:p>
            <a:r>
              <a:rPr lang="en-US"/>
              <a:t>Audience Insights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8711AE0-83D7-7082-2452-7D574E477579}"/>
              </a:ext>
            </a:extLst>
          </p:cNvPr>
          <p:cNvSpPr txBox="1">
            <a:spLocks/>
          </p:cNvSpPr>
          <p:nvPr/>
        </p:nvSpPr>
        <p:spPr>
          <a:xfrm>
            <a:off x="7592293" y="1195244"/>
            <a:ext cx="9358745" cy="1351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 Personas</a:t>
            </a:r>
          </a:p>
          <a:p>
            <a:r>
              <a:rPr lang="en-US"/>
              <a:t>Artists looking to get </a:t>
            </a:r>
            <a:br>
              <a:rPr lang="en-US"/>
            </a:br>
            <a:r>
              <a:rPr lang="en-US"/>
              <a:t>commissioned</a:t>
            </a:r>
            <a:endParaRPr lang="en-US" err="1"/>
          </a:p>
          <a:p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3DED2E3-CDDD-388C-4F14-FB44F01A0D49}"/>
              </a:ext>
            </a:extLst>
          </p:cNvPr>
          <p:cNvSpPr txBox="1">
            <a:spLocks/>
          </p:cNvSpPr>
          <p:nvPr/>
        </p:nvSpPr>
        <p:spPr>
          <a:xfrm>
            <a:off x="277091" y="3274580"/>
            <a:ext cx="5257800" cy="135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Pain Points</a:t>
            </a:r>
          </a:p>
        </p:txBody>
      </p:sp>
      <p:pic>
        <p:nvPicPr>
          <p:cNvPr id="8" name="Picture 7" descr="A person with blonde hair&#10;&#10;AI-generated content may be incorrect.">
            <a:extLst>
              <a:ext uri="{FF2B5EF4-FFF2-40B4-BE49-F238E27FC236}">
                <a16:creationId xmlns:a16="http://schemas.microsoft.com/office/drawing/2014/main" id="{8A6088D3-F064-3DEE-D0B8-A080636D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0000">
            <a:off x="1580219" y="390444"/>
            <a:ext cx="4105276" cy="2897333"/>
          </a:xfrm>
          <a:prstGeom prst="rect">
            <a:avLst/>
          </a:prstGeom>
        </p:spPr>
      </p:pic>
      <p:pic>
        <p:nvPicPr>
          <p:cNvPr id="9" name="Picture 8" descr="A person with glasses and a black shirt&#10;&#10;AI-generated content may be incorrect.">
            <a:extLst>
              <a:ext uri="{FF2B5EF4-FFF2-40B4-BE49-F238E27FC236}">
                <a16:creationId xmlns:a16="http://schemas.microsoft.com/office/drawing/2014/main" id="{DFD248A3-2133-8F73-7F03-CAA224C6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0">
            <a:off x="7575216" y="3548399"/>
            <a:ext cx="4119996" cy="27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6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A57B68-1EA2-554E-308A-5717C4FDC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5324A1-4A04-A813-7F30-876C68C5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goals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176019B-3A87-A9C1-959F-D0E15E975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607"/>
            <a:ext cx="10515600" cy="742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>
                <a:ea typeface="+mn-lt"/>
                <a:cs typeface="+mn-lt"/>
              </a:rPr>
              <a:t>Share art | Browse Art | Find Artists</a:t>
            </a:r>
            <a:endParaRPr lang="en-US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1C7F92B-083F-C7A5-AD61-935D58940E8F}"/>
              </a:ext>
            </a:extLst>
          </p:cNvPr>
          <p:cNvSpPr txBox="1">
            <a:spLocks/>
          </p:cNvSpPr>
          <p:nvPr/>
        </p:nvSpPr>
        <p:spPr>
          <a:xfrm>
            <a:off x="838200" y="4132408"/>
            <a:ext cx="10515600" cy="1705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Allow users to organize their own content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Make it easy to get commissions</a:t>
            </a:r>
          </a:p>
          <a:p>
            <a:r>
              <a:rPr lang="en-US">
                <a:ea typeface="+mn-lt"/>
                <a:cs typeface="+mn-lt"/>
              </a:rPr>
              <a:t>Provide easy to navigate search feature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8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1B33-043C-2A8A-46AF-5B2F2D53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017" y="609600"/>
            <a:ext cx="5962455" cy="135147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Mistral"/>
              </a:rPr>
              <a:t>Drawing sketches and choices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C31FE6-E115-02B0-E00F-3D42B987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903" y="2127785"/>
            <a:ext cx="4369594" cy="41206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The Beginning of 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Gabriola"/>
            </a:endParaRPr>
          </a:p>
          <a:p>
            <a:pPr marL="0" indent="0" algn="ctr">
              <a:buNone/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Art/</a:t>
            </a:r>
            <a:r>
              <a:rPr lang="en-US" sz="6600" err="1">
                <a:solidFill>
                  <a:schemeClr val="tx1">
                    <a:lumMod val="85000"/>
                    <a:lumOff val="15000"/>
                  </a:schemeClr>
                </a:solidFill>
                <a:latin typeface="Gabriola"/>
              </a:rPr>
              <a:t>srj</a:t>
            </a:r>
            <a:endParaRPr lang="en-US" sz="6600">
              <a:solidFill>
                <a:schemeClr val="tx1">
                  <a:lumMod val="85000"/>
                  <a:lumOff val="15000"/>
                </a:schemeClr>
              </a:solidFill>
              <a:latin typeface="Gabriola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FC4F64-FDFF-4D95-736C-4E302CDD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24" r="8438"/>
          <a:stretch/>
        </p:blipFill>
        <p:spPr>
          <a:xfrm>
            <a:off x="3" y="2"/>
            <a:ext cx="5516537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57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6EC0-5A2E-55A9-C6E0-B2704F418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814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3A60B0-465F-B76C-685A-7B70C9B30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385" y="265510"/>
            <a:ext cx="4780095" cy="33274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41891C-D4A8-B6D4-53A0-9E6F4E6A5BF6}"/>
              </a:ext>
            </a:extLst>
          </p:cNvPr>
          <p:cNvSpPr txBox="1"/>
          <p:nvPr/>
        </p:nvSpPr>
        <p:spPr>
          <a:xfrm>
            <a:off x="506424" y="3942600"/>
            <a:ext cx="4611794" cy="102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Main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8B320-919B-D261-CD5A-D39D60750AB0}"/>
              </a:ext>
            </a:extLst>
          </p:cNvPr>
          <p:cNvSpPr txBox="1"/>
          <p:nvPr/>
        </p:nvSpPr>
        <p:spPr>
          <a:xfrm>
            <a:off x="6578611" y="4094445"/>
            <a:ext cx="521705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/>
              <a:t>Expanded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FC7876-80EB-B8EF-1327-DF10C0F39834}"/>
              </a:ext>
            </a:extLst>
          </p:cNvPr>
          <p:cNvSpPr/>
          <p:nvPr/>
        </p:nvSpPr>
        <p:spPr>
          <a:xfrm>
            <a:off x="107156" y="119062"/>
            <a:ext cx="5584031" cy="35718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F79D8-FC9B-D78A-0B8A-97670CDB2F9D}"/>
              </a:ext>
            </a:extLst>
          </p:cNvPr>
          <p:cNvSpPr/>
          <p:nvPr/>
        </p:nvSpPr>
        <p:spPr>
          <a:xfrm>
            <a:off x="6357938" y="119062"/>
            <a:ext cx="5655468" cy="3655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board with black lines and red squares&#10;&#10;AI-generated content may be incorrect.">
            <a:extLst>
              <a:ext uri="{FF2B5EF4-FFF2-40B4-BE49-F238E27FC236}">
                <a16:creationId xmlns:a16="http://schemas.microsoft.com/office/drawing/2014/main" id="{FBCC3359-88E1-9CBC-6EFF-34306864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504" y="279717"/>
            <a:ext cx="4863489" cy="3331791"/>
          </a:xfrm>
          <a:prstGeom prst="rect">
            <a:avLst/>
          </a:prstGeom>
        </p:spPr>
      </p:pic>
      <p:pic>
        <p:nvPicPr>
          <p:cNvPr id="9" name="Picture 8" descr="A cartoon of a dragon&#10;&#10;AI-generated content may be incorrect.">
            <a:extLst>
              <a:ext uri="{FF2B5EF4-FFF2-40B4-BE49-F238E27FC236}">
                <a16:creationId xmlns:a16="http://schemas.microsoft.com/office/drawing/2014/main" id="{D7E19877-7FD5-CD85-7598-858AEDE4E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28" y="3180906"/>
            <a:ext cx="3481864" cy="3571243"/>
          </a:xfrm>
          <a:prstGeom prst="rect">
            <a:avLst/>
          </a:prstGeom>
        </p:spPr>
      </p:pic>
      <p:pic>
        <p:nvPicPr>
          <p:cNvPr id="3" name="Picture 2" descr="A drawing of a diagram&#10;&#10;AI-generated content may be incorrect.">
            <a:extLst>
              <a:ext uri="{FF2B5EF4-FFF2-40B4-BE49-F238E27FC236}">
                <a16:creationId xmlns:a16="http://schemas.microsoft.com/office/drawing/2014/main" id="{F87DA7C7-ACC5-A189-88B4-21B46D544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42" y="314476"/>
            <a:ext cx="4825115" cy="32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4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Art/Srj</vt:lpstr>
      <vt:lpstr>Theme Choice</vt:lpstr>
      <vt:lpstr>Team Members</vt:lpstr>
      <vt:lpstr>Initial Research</vt:lpstr>
      <vt:lpstr>Main Insights</vt:lpstr>
      <vt:lpstr>Audience Insights</vt:lpstr>
      <vt:lpstr>Our goals</vt:lpstr>
      <vt:lpstr>Drawing sketches and choices</vt:lpstr>
      <vt:lpstr>PowerPoint Presentation</vt:lpstr>
      <vt:lpstr>PowerPoint Presentation</vt:lpstr>
      <vt:lpstr>Developing the Website</vt:lpstr>
      <vt:lpstr>Responsiveness</vt:lpstr>
      <vt:lpstr>Interaction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157</cp:revision>
  <dcterms:created xsi:type="dcterms:W3CDTF">2025-04-02T16:21:19Z</dcterms:created>
  <dcterms:modified xsi:type="dcterms:W3CDTF">2025-04-11T09:46:44Z</dcterms:modified>
</cp:coreProperties>
</file>